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FFCA75-AE85-4DA6-A2F1-A5ABEE6B614A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73BB1A-0EA3-43ED-823F-004B76D86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Краевое государственное казенное учреждение  «Организация, осуществляющая обучение, для детей-сирот и детей, оставшихся без попечения родителей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«Детский дом № 12»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7160840" cy="4536504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65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Родительская любовь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sz="16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А.М. Утробина</a:t>
            </a:r>
          </a:p>
          <a:p>
            <a:pPr algn="r"/>
            <a:r>
              <a:rPr lang="ru-RU" sz="16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 Службы</a:t>
            </a:r>
          </a:p>
          <a:p>
            <a:pPr algn="r"/>
            <a:r>
              <a:rPr lang="ru-RU" sz="16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профилактике </a:t>
            </a:r>
          </a:p>
          <a:p>
            <a:pPr algn="r"/>
            <a:r>
              <a:rPr lang="ru-RU" sz="16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социального сиротства</a:t>
            </a:r>
          </a:p>
          <a:p>
            <a:endParaRPr lang="ru-RU" sz="3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17674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597352"/>
            <a:ext cx="818388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Стили родительского воспитания: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Авторитарный;</a:t>
            </a: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Авторитетный;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Либеральный;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Безразличный.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8722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Авторитетное воспитание: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4281672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-Родители осознают свою важную роль в становлении личности ребенка, но и признают право на саморазвитие;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-Понимают, какие требования диктовать, какие обсуждать;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-Познают и поощряют автономию своих детей;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-Открыты для обсуждения и общения с детьми правил поведения;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-Дети превосходно адаптированы, уверены в себе, развиты;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-Хорошо учатся в школе, обладают высокой самооценкой.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92f2a111f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717032"/>
            <a:ext cx="345638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122413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Авторитарное воспитание: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4281672" cy="4392488"/>
          </a:xfrm>
        </p:spPr>
        <p:txBody>
          <a:bodyPr/>
          <a:lstStyle/>
          <a:p>
            <a:pPr algn="l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 родителей высокий уровень контроля;</a:t>
            </a:r>
          </a:p>
          <a:p>
            <a:pPr algn="l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-Неукоснительное выполнение требований;</a:t>
            </a:r>
          </a:p>
          <a:p>
            <a:pPr algn="l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-Отношения с детьми холодные и отстраненные;</a:t>
            </a:r>
          </a:p>
          <a:p>
            <a:pPr algn="l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-Дети замкнуты, раздражительны, склонны к конфликтам.</a:t>
            </a:r>
          </a:p>
          <a:p>
            <a:endParaRPr lang="ru-RU" dirty="0"/>
          </a:p>
        </p:txBody>
      </p:sp>
      <p:pic>
        <p:nvPicPr>
          <p:cNvPr id="4" name="Рисунок 3" descr="Kids Fighting Clipart 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05064"/>
            <a:ext cx="3024336" cy="2403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144016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Либеральное воспитание: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44824"/>
            <a:ext cx="4209664" cy="446449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-Родители ставят себя на одну ступень с ребенком, предоставляют полную свободу;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-Запреты, реальная помощь, установление правил поведения полностью отсутствует;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 ставят целей в развитии пускают все на самотек;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-Уровень контроля низкий, но отношения теплые;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-Всецело доверяют ребенку, легко с ним общаются, прощают шалости;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-Ребенок становится непослушным, агрессивным, импульсивным, нетребовательным.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epositphotos_30351765-Mischievous-b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501008"/>
            <a:ext cx="3074218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108012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Безразличное воспитание: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4569704" cy="482453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-Родители неосознанно демонстрируют холодное отношение;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-Безразличны к потребностям и переживаниям ребенка;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-Интересуются исключительно собственными проблемами;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-Убеждены, если ребенок одет, обут, накормлен, то его родительский долг выполнен;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-Главный метод в воспитании кнут и пряник;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людях демонстрируют безграничную любовь и доверие к ребенку;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-Ребенок становится одиноким,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недоласконный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умеет любить, сопереживать, ленивые, конфликтные, агрессивные, с заниженной самооценкой.</a:t>
            </a:r>
          </a:p>
          <a:p>
            <a:endParaRPr lang="ru-RU" dirty="0"/>
          </a:p>
        </p:txBody>
      </p:sp>
      <p:pic>
        <p:nvPicPr>
          <p:cNvPr id="4" name="Рисунок 3" descr="0909141645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789039"/>
            <a:ext cx="3168352" cy="2564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302433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Восстановление доверительных взаимоотношений между родителем и ребенком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645024"/>
            <a:ext cx="80648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7281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 рекомендации, которые позволяют установить доверительные отношения между родителями и детьми.</a:t>
            </a:r>
            <a:endParaRPr lang="ru-RU" sz="3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348880"/>
            <a:ext cx="7772400" cy="4176464"/>
          </a:xfrm>
        </p:spPr>
        <p:txBody>
          <a:bodyPr/>
          <a:lstStyle/>
          <a:p>
            <a:pPr marL="493776" indent="-457200" algn="l"/>
            <a:r>
              <a:rPr lang="ru-RU" b="1" dirty="0" smtClean="0">
                <a:solidFill>
                  <a:schemeClr val="tx1"/>
                </a:solidFill>
              </a:rPr>
              <a:t>1. Слушайте, чтобы узнать;</a:t>
            </a:r>
          </a:p>
          <a:p>
            <a:pPr marL="493776" indent="-45720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2. Семейные советы;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3. Концентрируйтесь на важном;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4. Просите о помощи;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5. Придерживайтесь стандартов;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6. Пусть он станет главным;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7. Маленькие хитрости.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356</TotalTime>
  <Words>295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Краевое государственное казенное учреждение  «Организация, осуществляющая обучение, для детей-сирот и детей, оставшихся без попечения родителей  «Детский дом № 12»  </vt:lpstr>
      <vt:lpstr>Слайд 2</vt:lpstr>
      <vt:lpstr>Авторитетное воспитание: </vt:lpstr>
      <vt:lpstr>Авторитарное воспитание:</vt:lpstr>
      <vt:lpstr>Либеральное воспитание:</vt:lpstr>
      <vt:lpstr>Безразличное воспитание:</vt:lpstr>
      <vt:lpstr>Восстановление доверительных взаимоотношений между родителем и ребенком</vt:lpstr>
      <vt:lpstr>Слайд 8</vt:lpstr>
      <vt:lpstr>Практические рекомендации, которые позволяют установить доверительные отношения между родителями и детьми.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казенное учреждение  «Организация, осуществляющая обучение, для детей-сирот и детей, оставшихся без попечения родителей  «Детский дом № 12»</dc:title>
  <dc:creator>Утробина Анна</dc:creator>
  <cp:lastModifiedBy>Утробина Анна</cp:lastModifiedBy>
  <cp:revision>28</cp:revision>
  <dcterms:created xsi:type="dcterms:W3CDTF">2019-01-23T01:20:51Z</dcterms:created>
  <dcterms:modified xsi:type="dcterms:W3CDTF">2019-01-30T06:42:55Z</dcterms:modified>
</cp:coreProperties>
</file>